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4D1C3-1981-D442-BF80-34F56BE0E4DF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BBC5-D29C-3C4A-95A5-08E317D9F3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01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4BBC5-D29C-3C4A-95A5-08E317D9F3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46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FA58A-688E-0842-A54A-03C5F51AE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F55108-CDB4-2542-A27C-CA898CE98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C6880D-A7CD-854B-9631-D02E9944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EDB63-B089-2842-AD3A-1E4DD702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A62E32-090C-B847-A681-E778A839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75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E0743-6E79-8843-8D5F-D785ED63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CE908C-256C-C24D-9682-8B3D32C7E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F323AA-5F23-1145-BE7D-065E444A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30B7B-8E09-D841-8CB5-DB5C4268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D81D7-66A5-FF44-A985-DCC51C04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42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C22115-D7B8-074D-97A0-F308FD410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D10850-0952-AC4B-9E45-13DBFAFE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470981-7AE5-504F-9CC3-67C4DE903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6E406-AE51-8646-86E2-864B46D3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8FA96-8D69-F247-86A7-82966599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201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7722D-4817-8D44-8E90-277E7D64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B8BE5-DEAB-BD48-98EF-78B179AA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BEDFF-E0D6-3542-AA62-DBE78C42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554CF-6CEC-8041-9CD1-C8B05055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70012E-1AF4-264D-90FF-B5327E2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47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05EAC-680F-4E49-BE40-BFC247DD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470AC5-3097-E647-85AE-205683181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76DED4-E678-934C-B0C5-B8A2643E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45CB7-480E-4142-8E11-9D347CBB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B47C01-AFD3-864B-9B95-F087D345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05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883F4-185C-7840-BD61-6E4EBDB6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B4D39-5C55-224E-B5CB-0360A4D72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D4AE54-742D-6B4D-8617-2F30409CC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F47A7B-EF5D-1F47-8CCE-E919E0B8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784558-87BF-5D4F-A0E7-73A00758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A58A18-749C-DC4F-82AC-44F16490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0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0E455-73A4-7E4E-BD9F-FAE6BD6A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FB4BED-85C2-564E-AE8C-139AFBCB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D72157-EE0B-DE4C-A70B-ACA7A64E2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B685A4-4C6A-F74E-A85E-660AF5881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C3A7D6-F2FD-DA41-B6D9-1C2A0DE9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F32586-8130-0443-9600-E4505F76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B3A64F-881D-3F47-B666-F47AE251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8C8AFEF-DF40-7449-9892-E394BF4B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6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885EE-CB45-734C-86C8-A70E351A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140428-9A22-7547-854D-993CAE01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42C98-9B8C-9F4F-9870-075A5F9C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96D66F-6201-2440-BD97-63879DB4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8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E0018C-C777-C649-B161-B898327E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F660CD-FB5E-F54A-803A-75EB370D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BEC5A1-7CA1-2E46-A12C-3B80B93E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81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93AC8-F24F-1146-B057-1EAAF289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7D0E-D077-6E49-909D-20366F53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ADD771-1317-4B4B-9192-B0D880635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7E80D9-85FA-0E4F-B953-29C9D87B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B501-5CEA-604D-92AF-AF3F7E3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5BCE9-5170-F44A-91FF-13BAF1B1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26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AB000E-BFB6-D944-901F-2E30FD6C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31F94AF-15A1-0C4E-848D-4F989A840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21E05B-A2D5-9746-9F84-18604CF84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2BD20D-7C7F-B043-9432-44974568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CC936D-DB97-DE4B-BA55-444BCC74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6FC0DA-DA04-254F-AE17-A70DCE36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66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15615D-EAF5-4841-AA33-2DE16CB3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1F2793-DDE9-4848-B6ED-06A447C4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1E457-BB9C-1241-A42C-6A84F49F2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B5CF7-1505-A349-B33C-D9905C1963DE}" type="datetimeFigureOut">
              <a:rPr lang="de-DE" smtClean="0"/>
              <a:t>08.06.18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CBB89D-BDDE-DD42-95E1-2CEB5C8FF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022959-97F7-064D-99A1-F805EA5C9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6DD4-1BDD-2241-A462-ABE66F55B7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8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981E7-D6AE-E044-AF16-5703A8C56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D6AC7E-10D4-F741-BD5B-3F1B8ABE2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527A71-37A5-014F-965F-2F13A43F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9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03F983D2-22B0-5B4E-802A-1F15E1BF8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955" y="3953774"/>
            <a:ext cx="2007859" cy="2904225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D0EE35A-DC9F-5441-8B34-18A94186C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07" y="778476"/>
            <a:ext cx="2039282" cy="3064476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C5667C-6622-694D-A2CF-1BB06F585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9068"/>
          <a:stretch/>
        </p:blipFill>
        <p:spPr>
          <a:xfrm>
            <a:off x="9848334" y="0"/>
            <a:ext cx="2343665" cy="31756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BA9F482-14BF-B74B-B9B2-ED924FF9C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5435" y="0"/>
            <a:ext cx="3120348" cy="252387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5B6D0E-593C-C747-8204-2019FBB06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78" y="130758"/>
            <a:ext cx="1379518" cy="130981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3643DD5-4256-FD42-81AE-10B60BE79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814" y="6562"/>
            <a:ext cx="2666532" cy="214520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0C2A9CB-C1D1-3A45-804B-6DB9B59CF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2873" y="0"/>
            <a:ext cx="3325017" cy="227590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58D3F7-1165-7C4C-A651-42F8C07207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9034" y="2156394"/>
            <a:ext cx="3191177" cy="236014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F6523D2-9D01-2D43-AAD6-4598B9539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8042" y="4334124"/>
            <a:ext cx="3236295" cy="25238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0C481B-17BE-0B4F-9BFA-2AD66B76EA3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076" y="3296146"/>
            <a:ext cx="2606252" cy="332903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6A569C9-F3B6-1940-9848-AB4D637A0E5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7669" y="2151764"/>
            <a:ext cx="1137137" cy="10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03894 0.19028 C -0.04844 0.23217 -0.04675 0.27477 -0.03438 0.30741 C -0.02045 0.34398 0.00013 0.36204 0.02604 0.36157 L 0.1401 0.36805 " pathEditMode="relative" rAng="3360000" ptsTypes="AAAAA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Macintosh PowerPoint</Application>
  <PresentationFormat>Breitbild</PresentationFormat>
  <Paragraphs>1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Werner Müller</dc:creator>
  <cp:lastModifiedBy>Werner Müller</cp:lastModifiedBy>
  <cp:revision>6</cp:revision>
  <dcterms:created xsi:type="dcterms:W3CDTF">2018-06-08T08:54:03Z</dcterms:created>
  <dcterms:modified xsi:type="dcterms:W3CDTF">2018-06-08T09:32:53Z</dcterms:modified>
</cp:coreProperties>
</file>